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12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4DBB1-F529-4270-8E7E-E35846C9E3A3}" type="datetimeFigureOut">
              <a:rPr kumimoji="1" lang="ja-JP" altLang="en-US" smtClean="0"/>
              <a:t>2024/7/10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B675-6F3E-4FFB-AD02-0BE6D3DBE3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7725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4DBB1-F529-4270-8E7E-E35846C9E3A3}" type="datetimeFigureOut">
              <a:rPr kumimoji="1" lang="ja-JP" altLang="en-US" smtClean="0"/>
              <a:t>2024/7/10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B675-6F3E-4FFB-AD02-0BE6D3DBE3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5036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4DBB1-F529-4270-8E7E-E35846C9E3A3}" type="datetimeFigureOut">
              <a:rPr kumimoji="1" lang="ja-JP" altLang="en-US" smtClean="0"/>
              <a:t>2024/7/10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B675-6F3E-4FFB-AD02-0BE6D3DBE3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687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4DBB1-F529-4270-8E7E-E35846C9E3A3}" type="datetimeFigureOut">
              <a:rPr kumimoji="1" lang="ja-JP" altLang="en-US" smtClean="0"/>
              <a:t>2024/7/10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B675-6F3E-4FFB-AD02-0BE6D3DBE3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9246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4DBB1-F529-4270-8E7E-E35846C9E3A3}" type="datetimeFigureOut">
              <a:rPr kumimoji="1" lang="ja-JP" altLang="en-US" smtClean="0"/>
              <a:t>2024/7/10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B675-6F3E-4FFB-AD02-0BE6D3DBE3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6641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4DBB1-F529-4270-8E7E-E35846C9E3A3}" type="datetimeFigureOut">
              <a:rPr kumimoji="1" lang="ja-JP" altLang="en-US" smtClean="0"/>
              <a:t>2024/7/10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B675-6F3E-4FFB-AD02-0BE6D3DBE3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7581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4DBB1-F529-4270-8E7E-E35846C9E3A3}" type="datetimeFigureOut">
              <a:rPr kumimoji="1" lang="ja-JP" altLang="en-US" smtClean="0"/>
              <a:t>2024/7/10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B675-6F3E-4FFB-AD02-0BE6D3DBE3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2446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4DBB1-F529-4270-8E7E-E35846C9E3A3}" type="datetimeFigureOut">
              <a:rPr kumimoji="1" lang="ja-JP" altLang="en-US" smtClean="0"/>
              <a:t>2024/7/10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B675-6F3E-4FFB-AD02-0BE6D3DBE3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5002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4DBB1-F529-4270-8E7E-E35846C9E3A3}" type="datetimeFigureOut">
              <a:rPr kumimoji="1" lang="ja-JP" altLang="en-US" smtClean="0"/>
              <a:t>2024/7/10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B675-6F3E-4FFB-AD02-0BE6D3DBE3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1470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4DBB1-F529-4270-8E7E-E35846C9E3A3}" type="datetimeFigureOut">
              <a:rPr kumimoji="1" lang="ja-JP" altLang="en-US" smtClean="0"/>
              <a:t>2024/7/10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B675-6F3E-4FFB-AD02-0BE6D3DBE3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4769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4DBB1-F529-4270-8E7E-E35846C9E3A3}" type="datetimeFigureOut">
              <a:rPr kumimoji="1" lang="ja-JP" altLang="en-US" smtClean="0"/>
              <a:t>2024/7/10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B675-6F3E-4FFB-AD02-0BE6D3DBE3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5866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B84DBB1-F529-4270-8E7E-E35846C9E3A3}" type="datetimeFigureOut">
              <a:rPr kumimoji="1" lang="ja-JP" altLang="en-US" smtClean="0"/>
              <a:t>2024/7/10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65AB675-6F3E-4FFB-AD02-0BE6D3DBE3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4565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_murata@kihara.or.jp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A20FBA54-352B-5CE1-2E17-E41F750B92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9493304"/>
              </p:ext>
            </p:extLst>
          </p:nvPr>
        </p:nvGraphicFramePr>
        <p:xfrm>
          <a:off x="279400" y="1473672"/>
          <a:ext cx="8585200" cy="5184000"/>
        </p:xfrm>
        <a:graphic>
          <a:graphicData uri="http://schemas.openxmlformats.org/drawingml/2006/table">
            <a:tbl>
              <a:tblPr/>
              <a:tblGrid>
                <a:gridCol w="2070100">
                  <a:extLst>
                    <a:ext uri="{9D8B030D-6E8A-4147-A177-3AD203B41FA5}">
                      <a16:colId xmlns:a16="http://schemas.microsoft.com/office/drawing/2014/main" val="3761327249"/>
                    </a:ext>
                  </a:extLst>
                </a:gridCol>
                <a:gridCol w="6515100">
                  <a:extLst>
                    <a:ext uri="{9D8B030D-6E8A-4147-A177-3AD203B41FA5}">
                      <a16:colId xmlns:a16="http://schemas.microsoft.com/office/drawing/2014/main" val="1746165528"/>
                    </a:ext>
                  </a:extLst>
                </a:gridCol>
              </a:tblGrid>
              <a:tr h="864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御所属</a:t>
                      </a: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ご所属名</a:t>
                      </a: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部署</a:t>
                      </a: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1507311"/>
                  </a:ext>
                </a:extLst>
              </a:tr>
              <a:tr h="864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担当者氏名</a:t>
                      </a: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2127112"/>
                  </a:ext>
                </a:extLst>
              </a:tr>
              <a:tr h="864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連絡先</a:t>
                      </a: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メールアドレス</a:t>
                      </a: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電話番号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2813602"/>
                  </a:ext>
                </a:extLst>
              </a:tr>
              <a:tr h="864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入会を希望された理由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1671972"/>
                  </a:ext>
                </a:extLst>
              </a:tr>
              <a:tr h="864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研究会に期待する事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211767"/>
                  </a:ext>
                </a:extLst>
              </a:tr>
              <a:tr h="864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その他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6116515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3E02160-837E-5184-F430-C5F1BE403AB0}"/>
              </a:ext>
            </a:extLst>
          </p:cNvPr>
          <p:cNvSpPr txBox="1"/>
          <p:nvPr/>
        </p:nvSpPr>
        <p:spPr>
          <a:xfrm>
            <a:off x="393700" y="317500"/>
            <a:ext cx="3262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微細藻類研究会申込書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515AE82-5145-A7B3-6E09-388851FFA39C}"/>
              </a:ext>
            </a:extLst>
          </p:cNvPr>
          <p:cNvSpPr txBox="1"/>
          <p:nvPr/>
        </p:nvSpPr>
        <p:spPr>
          <a:xfrm>
            <a:off x="330850" y="834030"/>
            <a:ext cx="888474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入会を希望される方は本申込書に必要事項を記載し木原財団　村田（</a:t>
            </a:r>
            <a:r>
              <a:rPr kumimoji="1" lang="en-US" altLang="ja-JP" sz="1300" dirty="0" err="1">
                <a:latin typeface="Meiryo UI" panose="020B0604030504040204" pitchFamily="50" charset="-128"/>
                <a:ea typeface="Meiryo UI" panose="020B0604030504040204" pitchFamily="50" charset="-128"/>
                <a:hlinkClick r:id="rId2"/>
              </a:rPr>
              <a:t>m_murata</a:t>
            </a:r>
            <a:r>
              <a:rPr kumimoji="1" lang="en-US" altLang="ja-JP" sz="1300" dirty="0">
                <a:latin typeface="Meiryo UI" panose="020B0604030504040204" pitchFamily="50" charset="-128"/>
                <a:ea typeface="Meiryo UI" panose="020B0604030504040204" pitchFamily="50" charset="-128"/>
                <a:hlinkClick r:id="rId2"/>
              </a:rPr>
              <a:t>【</a:t>
            </a:r>
            <a:r>
              <a:rPr kumimoji="1"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hlinkClick r:id="rId2"/>
              </a:rPr>
              <a:t>アットマーク</a:t>
            </a:r>
            <a:r>
              <a:rPr kumimoji="1" lang="en-US" altLang="ja-JP" sz="1300" dirty="0">
                <a:latin typeface="Meiryo UI" panose="020B0604030504040204" pitchFamily="50" charset="-128"/>
                <a:ea typeface="Meiryo UI" panose="020B0604030504040204" pitchFamily="50" charset="-128"/>
                <a:hlinkClick r:id="rId2"/>
              </a:rPr>
              <a:t>】kihara.or.jp</a:t>
            </a:r>
            <a:r>
              <a:rPr kumimoji="1" lang="en-US" altLang="ja-JP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まで送付ください。</a:t>
            </a:r>
            <a:endParaRPr kumimoji="1" lang="en-US" altLang="ja-JP" sz="13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　　　　　　　　　　　　　　　　　　　　　　　　　　</a:t>
            </a:r>
            <a:r>
              <a:rPr kumimoji="1" lang="en-US" altLang="ja-JP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アットマーク</a:t>
            </a:r>
            <a:r>
              <a:rPr kumimoji="1" lang="en-US" altLang="ja-JP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は</a:t>
            </a:r>
            <a:r>
              <a:rPr kumimoji="1" lang="en-US" altLang="ja-JP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@</a:t>
            </a:r>
            <a:r>
              <a:rPr kumimoji="1"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に変更してください</a:t>
            </a:r>
            <a:endParaRPr kumimoji="1" lang="en-US" altLang="ja-JP" sz="13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07460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68</Words>
  <Application>Microsoft Office PowerPoint</Application>
  <PresentationFormat>画面に合わせる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Aptos</vt:lpstr>
      <vt:lpstr>Aptos Display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正弘 村田</dc:creator>
  <cp:lastModifiedBy>Watanabe Chiyoko</cp:lastModifiedBy>
  <cp:revision>4</cp:revision>
  <dcterms:created xsi:type="dcterms:W3CDTF">2024-07-04T23:44:31Z</dcterms:created>
  <dcterms:modified xsi:type="dcterms:W3CDTF">2024-07-10T00:41:11Z</dcterms:modified>
</cp:coreProperties>
</file>